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E7AE3-8BDF-4D2F-8815-A049A4C219CC}">
          <p14:sldIdLst>
            <p14:sldId id="256"/>
            <p14:sldId id="257"/>
          </p14:sldIdLst>
        </p14:section>
        <p14:section name="Abschnitt ohne Titel" id="{95A88CF5-962E-4B1C-A8BF-4DA0C53B47C6}">
          <p14:sldIdLst>
            <p14:sldId id="260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de-AT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  <p:cxnSp>
        <p:nvCxnSpPr>
          <p:cNvPr id="11" name="Gerade Verbindung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BAF289-FC6D-4BF8-AAD1-4AAA6D0DFCA3}" type="datetimeFigureOut">
              <a:rPr lang="de-DE" smtClean="0"/>
              <a:pPr/>
              <a:t>23.11.17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212BA7-6A57-4760-9BC6-03535410E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de-AT" sz="4800" b="1" u="sng" dirty="0" err="1" smtClean="0">
                <a:solidFill>
                  <a:schemeClr val="tx1"/>
                </a:solidFill>
              </a:rPr>
              <a:t>Nontraditional</a:t>
            </a:r>
            <a:r>
              <a:rPr lang="de-AT" sz="4800" b="1" u="sng" dirty="0" smtClean="0">
                <a:solidFill>
                  <a:schemeClr val="tx1"/>
                </a:solidFill>
              </a:rPr>
              <a:t> </a:t>
            </a:r>
            <a:r>
              <a:rPr lang="de-AT" sz="4800" b="1" u="sng" dirty="0" err="1" smtClean="0">
                <a:solidFill>
                  <a:schemeClr val="tx1"/>
                </a:solidFill>
              </a:rPr>
              <a:t>jobs</a:t>
            </a:r>
            <a:r>
              <a:rPr lang="de-AT" sz="4800" b="1" u="sng" dirty="0" smtClean="0">
                <a:solidFill>
                  <a:schemeClr val="tx1"/>
                </a:solidFill>
              </a:rPr>
              <a:t/>
            </a:r>
            <a:br>
              <a:rPr lang="de-AT" sz="4800" b="1" u="sng" dirty="0" smtClean="0">
                <a:solidFill>
                  <a:schemeClr val="tx1"/>
                </a:solidFill>
              </a:rPr>
            </a:br>
            <a:r>
              <a:rPr lang="de-AT" sz="4800" b="1" u="sng" dirty="0" smtClean="0">
                <a:solidFill>
                  <a:schemeClr val="tx1"/>
                </a:solidFill>
              </a:rPr>
              <a:t/>
            </a:r>
            <a:br>
              <a:rPr lang="de-AT" sz="4800" b="1" u="sng" dirty="0" smtClean="0">
                <a:solidFill>
                  <a:schemeClr val="tx1"/>
                </a:solidFill>
              </a:rPr>
            </a:br>
            <a:r>
              <a:rPr lang="de-AT" sz="4000" b="1" i="1" dirty="0" smtClean="0">
                <a:solidFill>
                  <a:schemeClr val="tx1"/>
                </a:solidFill>
              </a:rPr>
              <a:t>Biological Farmer/</a:t>
            </a:r>
            <a:r>
              <a:rPr lang="de-AT" sz="4000" b="1" i="1" dirty="0" err="1" smtClean="0">
                <a:solidFill>
                  <a:schemeClr val="tx1"/>
                </a:solidFill>
              </a:rPr>
              <a:t>Organic</a:t>
            </a:r>
            <a:r>
              <a:rPr lang="de-AT" sz="4000" b="1" i="1" dirty="0" smtClean="0">
                <a:solidFill>
                  <a:schemeClr val="tx1"/>
                </a:solidFill>
              </a:rPr>
              <a:t> Farmer</a:t>
            </a:r>
            <a:endParaRPr lang="de-AT" sz="4800" b="1" i="1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5720" y="6072206"/>
            <a:ext cx="1776368" cy="500066"/>
          </a:xfrm>
        </p:spPr>
        <p:txBody>
          <a:bodyPr>
            <a:normAutofit/>
          </a:bodyPr>
          <a:lstStyle/>
          <a:p>
            <a:r>
              <a:rPr lang="de-AT" sz="2000" b="1" i="1" dirty="0" smtClean="0">
                <a:latin typeface="Arial Narrow" pitchFamily="34" charset="0"/>
              </a:rPr>
              <a:t>Sophie Schuch</a:t>
            </a:r>
            <a:endParaRPr lang="de-AT" sz="2000" b="1" i="1" dirty="0">
              <a:latin typeface="Arial Narrow" pitchFamily="34" charset="0"/>
            </a:endParaRPr>
          </a:p>
        </p:txBody>
      </p:sp>
      <p:pic>
        <p:nvPicPr>
          <p:cNvPr id="13314" name="Picture 2" descr="Bildergebnis für biobau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2643206" cy="1737566"/>
          </a:xfrm>
          <a:prstGeom prst="rect">
            <a:avLst/>
          </a:prstGeom>
          <a:noFill/>
        </p:spPr>
      </p:pic>
      <p:sp>
        <p:nvSpPr>
          <p:cNvPr id="13316" name="AutoShape 4" descr="Bildergebnis für bio hühner"/>
          <p:cNvSpPr>
            <a:spLocks noChangeAspect="1" noChangeArrowheads="1"/>
          </p:cNvSpPr>
          <p:nvPr/>
        </p:nvSpPr>
        <p:spPr bwMode="auto">
          <a:xfrm>
            <a:off x="155575" y="-1782763"/>
            <a:ext cx="9315450" cy="3724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318" name="AutoShape 6" descr="Bildergebnis für bio hühner"/>
          <p:cNvSpPr>
            <a:spLocks noChangeAspect="1" noChangeArrowheads="1"/>
          </p:cNvSpPr>
          <p:nvPr/>
        </p:nvSpPr>
        <p:spPr bwMode="auto">
          <a:xfrm>
            <a:off x="155575" y="-1782763"/>
            <a:ext cx="9315450" cy="3724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3320" name="Picture 8" descr="Bildergebnis für bio hüh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357694"/>
            <a:ext cx="571796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286412" cy="13573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they</a:t>
            </a:r>
            <a:r>
              <a:rPr lang="de-AT" dirty="0" smtClean="0"/>
              <a:t> </a:t>
            </a:r>
            <a:r>
              <a:rPr lang="de-AT" dirty="0" err="1" smtClean="0"/>
              <a:t>doing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3212976"/>
            <a:ext cx="8286808" cy="17859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de-AT" dirty="0" smtClean="0"/>
              <a:t>Work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composting</a:t>
            </a: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Work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Pesticides</a:t>
            </a: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Work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rotted</a:t>
            </a:r>
            <a:r>
              <a:rPr lang="de-AT" dirty="0" smtClean="0"/>
              <a:t> </a:t>
            </a:r>
            <a:r>
              <a:rPr lang="de-AT" dirty="0" err="1" smtClean="0"/>
              <a:t>vegetables</a:t>
            </a:r>
            <a:r>
              <a:rPr lang="de-AT" dirty="0" smtClean="0"/>
              <a:t>, </a:t>
            </a:r>
            <a:r>
              <a:rPr lang="de-AT" dirty="0" err="1" smtClean="0"/>
              <a:t>fruits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branches</a:t>
            </a:r>
            <a:endParaRPr lang="de-AT" dirty="0" smtClean="0"/>
          </a:p>
          <a:p>
            <a:pPr>
              <a:buFont typeface="Wingdings" pitchFamily="2" charset="2"/>
              <a:buChar char="§"/>
            </a:pP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2820" y="563139"/>
            <a:ext cx="8062912" cy="8496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dirty="0" smtClean="0"/>
              <a:t>Biological- </a:t>
            </a:r>
            <a:r>
              <a:rPr lang="de-DE" dirty="0" err="1" smtClean="0"/>
              <a:t>organic</a:t>
            </a:r>
            <a:r>
              <a:rPr lang="de-DE" dirty="0" smtClean="0"/>
              <a:t> Farmer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7411" y="1772816"/>
            <a:ext cx="8062912" cy="223224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b="1" dirty="0" smtClean="0"/>
              <a:t>Little </a:t>
            </a:r>
            <a:r>
              <a:rPr lang="de-DE" b="1" dirty="0" err="1" smtClean="0"/>
              <a:t>stores</a:t>
            </a:r>
            <a:endParaRPr lang="de-DE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b="1" dirty="0" smtClean="0"/>
              <a:t>Biological </a:t>
            </a:r>
            <a:r>
              <a:rPr lang="de-DE" b="1" dirty="0" err="1" smtClean="0"/>
              <a:t>products</a:t>
            </a:r>
            <a:r>
              <a:rPr lang="de-DE" b="1" dirty="0" smtClean="0"/>
              <a:t>: milk, </a:t>
            </a:r>
            <a:r>
              <a:rPr lang="de-DE" b="1" dirty="0" err="1" smtClean="0"/>
              <a:t>eggs</a:t>
            </a:r>
            <a:r>
              <a:rPr lang="de-DE" b="1" dirty="0" smtClean="0"/>
              <a:t>, </a:t>
            </a:r>
            <a:r>
              <a:rPr lang="de-DE" b="1" dirty="0" err="1" smtClean="0"/>
              <a:t>vegetables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fruits</a:t>
            </a:r>
            <a:endParaRPr lang="de-DE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b="1" dirty="0" err="1" smtClean="0"/>
              <a:t>Ony</a:t>
            </a:r>
            <a:r>
              <a:rPr lang="de-DE" b="1" dirty="0" smtClean="0"/>
              <a:t> </a:t>
            </a:r>
            <a:r>
              <a:rPr lang="de-DE" b="1" dirty="0" err="1" smtClean="0"/>
              <a:t>biologicalproducts</a:t>
            </a:r>
            <a:endParaRPr lang="de-DE" b="1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1" y="4437112"/>
            <a:ext cx="3822523" cy="21520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126" y="4437112"/>
            <a:ext cx="381033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0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686568" cy="13755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do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become</a:t>
            </a:r>
            <a:r>
              <a:rPr lang="de-AT" dirty="0" smtClean="0"/>
              <a:t> a </a:t>
            </a:r>
            <a:r>
              <a:rPr lang="de-AT" dirty="0" err="1" smtClean="0"/>
              <a:t>biologicalfarmer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3143248"/>
            <a:ext cx="8186766" cy="30258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AT" dirty="0" smtClean="0"/>
              <a:t>First: </a:t>
            </a:r>
            <a:r>
              <a:rPr lang="de-AT" dirty="0" err="1" smtClean="0"/>
              <a:t>study</a:t>
            </a:r>
            <a:r>
              <a:rPr lang="de-AT" dirty="0" smtClean="0"/>
              <a:t> </a:t>
            </a:r>
            <a:r>
              <a:rPr lang="de-AT" dirty="0" err="1" smtClean="0"/>
              <a:t>argiculture</a:t>
            </a: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Second: </a:t>
            </a:r>
            <a:r>
              <a:rPr lang="de-AT" dirty="0" err="1" smtClean="0"/>
              <a:t>basic</a:t>
            </a:r>
            <a:r>
              <a:rPr lang="de-AT" dirty="0" smtClean="0"/>
              <a:t> </a:t>
            </a:r>
            <a:r>
              <a:rPr lang="de-AT" dirty="0" err="1" smtClean="0"/>
              <a:t>education</a:t>
            </a: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err="1" smtClean="0"/>
              <a:t>third</a:t>
            </a:r>
            <a:r>
              <a:rPr lang="de-AT" dirty="0" smtClean="0"/>
              <a:t>: </a:t>
            </a:r>
            <a:r>
              <a:rPr lang="de-AT" dirty="0" err="1" smtClean="0"/>
              <a:t>further</a:t>
            </a:r>
            <a:r>
              <a:rPr lang="de-AT" dirty="0" smtClean="0"/>
              <a:t> </a:t>
            </a:r>
            <a:r>
              <a:rPr lang="de-AT" dirty="0" err="1" smtClean="0"/>
              <a:t>education</a:t>
            </a:r>
            <a:r>
              <a:rPr lang="de-AT" dirty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a Professional/bio-</a:t>
            </a:r>
            <a:r>
              <a:rPr lang="de-AT" dirty="0" err="1" smtClean="0"/>
              <a:t>dynamic</a:t>
            </a:r>
            <a:r>
              <a:rPr lang="de-AT" dirty="0" smtClean="0"/>
              <a:t> </a:t>
            </a:r>
            <a:r>
              <a:rPr lang="de-AT" dirty="0" err="1" smtClean="0"/>
              <a:t>argiculture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lesto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lest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68</Words>
  <Application>Microsoft Macintosh PowerPoint</Application>
  <PresentationFormat>Bildschirmpräsentation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Telesto</vt:lpstr>
      <vt:lpstr>Nontraditional jobs  Biological Farmer/Organic Farmer</vt:lpstr>
      <vt:lpstr>What are they doing?</vt:lpstr>
      <vt:lpstr>Biological- organic Farmer </vt:lpstr>
      <vt:lpstr>How do you become a biologicalfarmer?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Nontraditional jobs  Biological Farmer</dc:title>
  <dc:creator>Bianca</dc:creator>
  <cp:lastModifiedBy>I S</cp:lastModifiedBy>
  <cp:revision>15</cp:revision>
  <dcterms:created xsi:type="dcterms:W3CDTF">2017-11-10T13:40:39Z</dcterms:created>
  <dcterms:modified xsi:type="dcterms:W3CDTF">2017-11-23T13:12:08Z</dcterms:modified>
</cp:coreProperties>
</file>