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659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733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71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257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5629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82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0316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93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4151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775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1424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285A-3594-4BAA-8CF6-B2278CD88ECE}" type="datetimeFigureOut">
              <a:rPr lang="pl-PL" smtClean="0"/>
              <a:pPr/>
              <a:t>03.10.2017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2763-D69F-40B5-A06A-94CBE47945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040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aletnik" TargetMode="External"/><Relationship Id="rId2" Type="http://schemas.openxmlformats.org/officeDocument/2006/relationships/hyperlink" Target="http://www.praca.pl/poradniki/lista-stanowisk/przemysl-produkcja/kaletnik_pr-988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aletnik.info/kaletnictwo-jak-to-sie-zaczel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8280" y="411891"/>
            <a:ext cx="5947720" cy="1894703"/>
          </a:xfrm>
        </p:spPr>
        <p:txBody>
          <a:bodyPr>
            <a:noAutofit/>
          </a:bodyPr>
          <a:lstStyle/>
          <a:p>
            <a:r>
              <a:rPr lang="pl-PL" sz="8800" dirty="0" err="1" smtClean="0">
                <a:solidFill>
                  <a:schemeClr val="bg1"/>
                </a:solidFill>
              </a:rPr>
              <a:t>Pursemaker</a:t>
            </a:r>
            <a:r>
              <a:rPr lang="pl-PL" sz="8800" dirty="0" smtClean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(kaletnik)</a:t>
            </a:r>
            <a:endParaRPr lang="pl-PL" sz="8800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8530" y="6139292"/>
            <a:ext cx="9144000" cy="1655762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bg1"/>
                </a:solidFill>
              </a:rPr>
              <a:t>Julia Grochowina, Hania Nawrocka, Amelia Janiak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52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8000">
              <a:schemeClr val="bg1">
                <a:lumMod val="8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2168" y="258033"/>
            <a:ext cx="10515600" cy="1325563"/>
          </a:xfrm>
        </p:spPr>
        <p:txBody>
          <a:bodyPr/>
          <a:lstStyle/>
          <a:p>
            <a:r>
              <a:rPr lang="pl-PL" dirty="0" smtClean="0"/>
              <a:t>Basic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63610" y="1795849"/>
            <a:ext cx="44401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Pursemaker</a:t>
            </a:r>
            <a:r>
              <a:rPr lang="en-US" dirty="0" smtClean="0"/>
              <a:t> manufactures, maintains and repairs </a:t>
            </a:r>
            <a:r>
              <a:rPr lang="pl-PL" dirty="0" err="1" smtClean="0"/>
              <a:t>items</a:t>
            </a:r>
            <a:r>
              <a:rPr lang="en-US" dirty="0" smtClean="0"/>
              <a:t> made of natural leather, artificial leather or textiles,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as</a:t>
            </a:r>
            <a:r>
              <a:rPr lang="en-US" dirty="0" smtClean="0"/>
              <a:t> belts, handbags, travel bags, wallets </a:t>
            </a:r>
            <a:r>
              <a:rPr lang="pl-PL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profession</a:t>
            </a:r>
            <a:r>
              <a:rPr lang="pl-PL" dirty="0" smtClean="0"/>
              <a:t> was </a:t>
            </a:r>
            <a:r>
              <a:rPr lang="pl-PL" dirty="0" err="1" smtClean="0"/>
              <a:t>created</a:t>
            </a:r>
            <a:r>
              <a:rPr lang="pl-PL" dirty="0" smtClean="0"/>
              <a:t> in XIV </a:t>
            </a:r>
            <a:r>
              <a:rPr lang="pl-PL" dirty="0" err="1" smtClean="0"/>
              <a:t>century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person trained in this field may seek employment in one of the cassette studios or open </a:t>
            </a:r>
            <a:r>
              <a:rPr lang="pl-PL" dirty="0" err="1" smtClean="0"/>
              <a:t>his</a:t>
            </a:r>
            <a:r>
              <a:rPr lang="en-US" dirty="0" smtClean="0"/>
              <a:t> own business.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earnings of the </a:t>
            </a:r>
            <a:r>
              <a:rPr lang="pl-PL" dirty="0" err="1" smtClean="0"/>
              <a:t>pursemaker</a:t>
            </a:r>
            <a:r>
              <a:rPr lang="en-US" dirty="0" smtClean="0"/>
              <a:t>  strictly depend on </a:t>
            </a:r>
            <a:r>
              <a:rPr lang="pl-PL" dirty="0" err="1" smtClean="0"/>
              <a:t>character</a:t>
            </a:r>
            <a:r>
              <a:rPr lang="en-US" dirty="0" smtClean="0"/>
              <a:t> of his business and the number of orders he receives.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28" y="427595"/>
            <a:ext cx="6221499" cy="60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07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8000">
              <a:schemeClr val="bg1">
                <a:lumMod val="8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551" y="249795"/>
            <a:ext cx="10515600" cy="1325563"/>
          </a:xfrm>
        </p:spPr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he </a:t>
            </a:r>
            <a:r>
              <a:rPr lang="pl-PL" dirty="0" err="1" smtClean="0"/>
              <a:t>does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11892" y="1575358"/>
            <a:ext cx="3336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work of the </a:t>
            </a:r>
            <a:r>
              <a:rPr lang="pl-PL" dirty="0" err="1" smtClean="0"/>
              <a:t>pursemaker</a:t>
            </a:r>
            <a:r>
              <a:rPr lang="en-US" dirty="0" smtClean="0"/>
              <a:t> starts with the analysis of the project and </a:t>
            </a:r>
            <a:r>
              <a:rPr lang="pl-PL" dirty="0" err="1" smtClean="0"/>
              <a:t>transfering</a:t>
            </a:r>
            <a:r>
              <a:rPr lang="pl-PL" dirty="0" smtClean="0"/>
              <a:t> </a:t>
            </a:r>
            <a:r>
              <a:rPr lang="en-US" dirty="0" smtClean="0"/>
              <a:t>it into a technical sketch,  </a:t>
            </a:r>
            <a:r>
              <a:rPr lang="pl-PL" dirty="0" err="1" smtClean="0"/>
              <a:t>then</a:t>
            </a:r>
            <a:r>
              <a:rPr lang="pl-PL" dirty="0" smtClean="0"/>
              <a:t> on </a:t>
            </a:r>
            <a:r>
              <a:rPr lang="en-US" dirty="0" smtClean="0"/>
              <a:t>template made of cardboard or plastic. The next step is to cut the pattern from skin or other material based on the previously prepared template.</a:t>
            </a:r>
            <a:r>
              <a:rPr lang="pl-PL" dirty="0" smtClean="0"/>
              <a:t> </a:t>
            </a:r>
            <a:r>
              <a:rPr lang="en-US" dirty="0" smtClean="0"/>
              <a:t>The pieces obtained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 </a:t>
            </a:r>
            <a:r>
              <a:rPr lang="en-US" dirty="0" smtClean="0"/>
              <a:t>are joined together by narrowing their former edges or extruding patterns previously fixed in the design. All stages of the work of the </a:t>
            </a:r>
            <a:r>
              <a:rPr lang="pl-PL" dirty="0" err="1" smtClean="0"/>
              <a:t>pursemaker</a:t>
            </a:r>
            <a:r>
              <a:rPr lang="en-US" dirty="0" smtClean="0"/>
              <a:t> are realized with the use of specialized machines and equipment</a:t>
            </a:r>
            <a:r>
              <a:rPr lang="pl-PL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252" y="514477"/>
            <a:ext cx="7507933" cy="56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52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8000">
              <a:schemeClr val="bg1">
                <a:lumMod val="8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843" y="183892"/>
            <a:ext cx="10515600" cy="1325563"/>
          </a:xfrm>
        </p:spPr>
        <p:txBody>
          <a:bodyPr>
            <a:noAutofit/>
          </a:bodyPr>
          <a:lstStyle/>
          <a:p>
            <a:r>
              <a:rPr lang="pl-PL" sz="4800" dirty="0" err="1" smtClean="0"/>
              <a:t>Requirements</a:t>
            </a:r>
            <a:r>
              <a:rPr lang="pl-PL" sz="5400" dirty="0" smtClean="0"/>
              <a:t/>
            </a:r>
            <a:br>
              <a:rPr lang="pl-PL" sz="5400" dirty="0" smtClean="0"/>
            </a:br>
            <a:endParaRPr lang="pl-PL" sz="5400" dirty="0"/>
          </a:p>
        </p:txBody>
      </p:sp>
      <p:sp>
        <p:nvSpPr>
          <p:cNvPr id="3" name="Prostokąt 2"/>
          <p:cNvSpPr/>
          <p:nvPr/>
        </p:nvSpPr>
        <p:spPr>
          <a:xfrm>
            <a:off x="242091" y="1100066"/>
            <a:ext cx="28173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The first and most important factor in the path to pursue a career </a:t>
            </a:r>
            <a:r>
              <a:rPr lang="pl-PL" dirty="0" smtClean="0"/>
              <a:t>as a </a:t>
            </a:r>
            <a:r>
              <a:rPr lang="pl-PL" dirty="0" err="1" smtClean="0"/>
              <a:t>pursemaker</a:t>
            </a:r>
            <a:r>
              <a:rPr lang="en-US" dirty="0" smtClean="0"/>
              <a:t> is the completion of one of the most important schools or technicians who educate </a:t>
            </a:r>
            <a:r>
              <a:rPr lang="pl-PL" dirty="0" err="1" smtClean="0"/>
              <a:t>pursemakers</a:t>
            </a:r>
            <a:r>
              <a:rPr lang="en-US" dirty="0" smtClean="0"/>
              <a:t>. Effective carrying out of the duties of a </a:t>
            </a:r>
            <a:r>
              <a:rPr lang="pl-PL" dirty="0" err="1" smtClean="0"/>
              <a:t>pursemaker</a:t>
            </a:r>
            <a:r>
              <a:rPr lang="en-US" dirty="0" smtClean="0"/>
              <a:t> is only possible if you possess superior manual skills and personal qualities such as diligence or patience. Knowledge of machinery and equipment used on site is </a:t>
            </a:r>
            <a:r>
              <a:rPr lang="pl-PL" dirty="0" err="1" smtClean="0"/>
              <a:t>also</a:t>
            </a:r>
            <a:r>
              <a:rPr lang="en-US" dirty="0" smtClean="0"/>
              <a:t> important.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33" y="183892"/>
            <a:ext cx="8015996" cy="62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88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8000">
              <a:schemeClr val="bg1">
                <a:lumMod val="8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0978" y="8099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6000" dirty="0" err="1" smtClean="0"/>
              <a:t>Sources</a:t>
            </a:r>
            <a:r>
              <a:rPr lang="pl-PL" sz="6000" dirty="0" smtClean="0"/>
              <a:t>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>
                <a:hlinkClick r:id="rId2"/>
              </a:rPr>
              <a:t>http://www.praca.pl/poradniki/lista-stanowisk/przemysl-produkcja/kaletnik_pr-988.html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>
                <a:hlinkClick r:id="rId3"/>
              </a:rPr>
              <a:t>https://pl.wikipedia.org/wiki/Kaletnik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Google </a:t>
            </a:r>
            <a:r>
              <a:rPr lang="pl-PL" sz="2200" dirty="0" err="1" smtClean="0"/>
              <a:t>images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>
                <a:hlinkClick r:id="rId4"/>
              </a:rPr>
              <a:t>http://kaletnik.info/kaletnictwo-jak-to-sie-zaczelo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xmlns="" val="2034523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260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Motyw pakietu Office</vt:lpstr>
      <vt:lpstr>Pursemaker (kaletnik)</vt:lpstr>
      <vt:lpstr>Basic information</vt:lpstr>
      <vt:lpstr>What he does?</vt:lpstr>
      <vt:lpstr>Requirements </vt:lpstr>
      <vt:lpstr>Sources: http://www.praca.pl/poradniki/lista-stanowisk/przemysl-produkcja/kaletnik_pr-988.html https://pl.wikipedia.org/wiki/Kaletnik Google images http://kaletnik.info/kaletnictwo-jak-to-sie-zaczelo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Pursemaker</dc:title>
  <dc:creator>Malina</dc:creator>
  <cp:lastModifiedBy>Monika</cp:lastModifiedBy>
  <cp:revision>4</cp:revision>
  <dcterms:created xsi:type="dcterms:W3CDTF">2017-10-02T15:50:49Z</dcterms:created>
  <dcterms:modified xsi:type="dcterms:W3CDTF">2017-10-03T17:37:35Z</dcterms:modified>
</cp:coreProperties>
</file>